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8" d="100"/>
          <a:sy n="98" d="100"/>
        </p:scale>
        <p:origin x="493" y="2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·1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8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72848" y="87112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P67 T8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P279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P277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（语数英）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72848" y="1992729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35-36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60—61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P29 III </a:t>
            </a: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小卷（物化班）</a:t>
            </a:r>
            <a:endParaRPr lang="en-US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66942" y="5120873"/>
            <a:ext cx="7429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第三单元材料题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(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都写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66942" y="5680079"/>
            <a:ext cx="729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写精通八下诗词默写（都写）</a:t>
            </a:r>
            <a:endParaRPr lang="zh-CN" altLang="en-US" sz="2000" dirty="0"/>
          </a:p>
        </p:txBody>
      </p:sp>
      <p:sp>
        <p:nvSpPr>
          <p:cNvPr id="1048590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>
            <a:avLst/>
          </a:prstGeom>
          <a:blipFill>
            <a:blip r:embed="rId8"/>
            <a:stretch>
              <a:fillRect t="-570" b="-12536"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344494" y="5519068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-40182" y="3582489"/>
            <a:ext cx="8827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.《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考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》P118-121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（物化班）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中考真题第八套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（物化班）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讲练本Ｐ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144—145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（语数英班）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48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155</Words>
  <Application>Microsoft Office PowerPoint</Application>
  <PresentationFormat>宽屏</PresentationFormat>
  <Paragraphs>20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12</cp:revision>
  <dcterms:created xsi:type="dcterms:W3CDTF">2023-07-25T04:44:55Z</dcterms:created>
  <dcterms:modified xsi:type="dcterms:W3CDTF">2026-03-18T10:41:30Z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