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9" r:id="rId2"/>
    <p:sldId id="260" r:id="rId3"/>
    <p:sldId id="263" r:id="rId4"/>
    <p:sldId id="262" r:id="rId5"/>
    <p:sldId id="261" r:id="rId6"/>
  </p:sldIdLst>
  <p:sldSz cx="12192000" cy="6858000"/>
  <p:notesSz cx="6858000" cy="9144000"/>
  <p:custDataLst>
    <p:tags r:id="rId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86497" autoAdjust="0"/>
  </p:normalViewPr>
  <p:slideViewPr>
    <p:cSldViewPr snapToGrid="0">
      <p:cViewPr varScale="1">
        <p:scale>
          <a:sx n="71" d="100"/>
          <a:sy n="71" d="100"/>
        </p:scale>
        <p:origin x="926" y="31"/>
      </p:cViewPr>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F3E069-9FE4-4AB0-AFA8-1A8BD0245F60}" type="datetimeFigureOut">
              <a:rPr lang="zh-CN" altLang="en-US" smtClean="0"/>
              <a:t>2025/12/30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93D8FD-EE97-4BDD-A67F-A0BAFE2E569E}"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018989--</a:t>
            </a:r>
            <a:endParaRPr lang="zh-CN" altLang="en-US" dirty="0"/>
          </a:p>
        </p:txBody>
      </p:sp>
      <p:sp>
        <p:nvSpPr>
          <p:cNvPr id="4" name="灯片编号占位符 3"/>
          <p:cNvSpPr>
            <a:spLocks noGrp="1"/>
          </p:cNvSpPr>
          <p:nvPr>
            <p:ph type="sldNum" sz="quarter" idx="5"/>
          </p:nvPr>
        </p:nvSpPr>
        <p:spPr/>
        <p:txBody>
          <a:bodyPr/>
          <a:lstStyle/>
          <a:p>
            <a:fld id="{2093D8FD-EE97-4BDD-A67F-A0BAFE2E569E}"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23600-165C-5F76-24F0-5D7B3C54EDF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D883B3E-661E-7B6C-3343-E76D80A97F6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367397A-BCD2-BB5A-A88B-0A267837A547}"/>
              </a:ext>
            </a:extLst>
          </p:cNvPr>
          <p:cNvSpPr>
            <a:spLocks noGrp="1"/>
          </p:cNvSpPr>
          <p:nvPr>
            <p:ph type="body" idx="1"/>
          </p:nvPr>
        </p:nvSpPr>
        <p:spPr/>
        <p:txBody>
          <a:bodyPr/>
          <a:lstStyle/>
          <a:p>
            <a:r>
              <a:rPr lang="zh-CN" altLang="en-US" dirty="0"/>
              <a:t>、</a:t>
            </a:r>
            <a:r>
              <a:rPr lang="en-US" altLang="zh-CN" dirty="0" err="1"/>
              <a:t>okj</a:t>
            </a:r>
            <a:r>
              <a:rPr lang="en-US" altLang="zh-CN" dirty="0"/>
              <a:t>/uiopohppkoi;g;ko1</a:t>
            </a:r>
            <a:r>
              <a:rPr lang="zh-CN" altLang="en-US" dirty="0"/>
              <a:t>同法人热狗刚有客户跟医院挂号一样氧化钙氧化钙一样还一样图耳同瑞银</a:t>
            </a:r>
            <a:r>
              <a:rPr lang="en-US" altLang="zh-CN" dirty="0"/>
              <a:t>yey8789y35490</a:t>
            </a:r>
            <a:r>
              <a:rPr lang="zh-CN" altLang="en-US" dirty="0"/>
              <a:t>图五天</a:t>
            </a:r>
            <a:r>
              <a:rPr lang="en-US" altLang="zh-CN" dirty="0"/>
              <a:t>4 9u89u</a:t>
            </a:r>
            <a:r>
              <a:rPr lang="zh-CN" altLang="en-US" dirty="0"/>
              <a:t>有</a:t>
            </a:r>
            <a:r>
              <a:rPr lang="en-US" altLang="zh-CN" dirty="0"/>
              <a:t>854u</a:t>
            </a:r>
            <a:r>
              <a:rPr lang="zh-CN" altLang="en-US" dirty="0"/>
              <a:t>有</a:t>
            </a:r>
            <a:r>
              <a:rPr lang="en-US" altLang="zh-CN" dirty="0"/>
              <a:t>5yi890ru59ou  </a:t>
            </a:r>
            <a:r>
              <a:rPr lang="zh-CN" altLang="en-US" dirty="0"/>
              <a:t>热</a:t>
            </a:r>
            <a:r>
              <a:rPr lang="en-US" altLang="zh-CN" dirty="0"/>
              <a:t>iyhji5o</a:t>
            </a:r>
            <a:endParaRPr lang="zh-CN" altLang="en-US" dirty="0"/>
          </a:p>
        </p:txBody>
      </p:sp>
      <p:sp>
        <p:nvSpPr>
          <p:cNvPr id="4" name="灯片编号占位符 3">
            <a:extLst>
              <a:ext uri="{FF2B5EF4-FFF2-40B4-BE49-F238E27FC236}">
                <a16:creationId xmlns:a16="http://schemas.microsoft.com/office/drawing/2014/main" id="{5E3FA280-61E4-6EE2-2385-F06CE2074259}"/>
              </a:ext>
            </a:extLst>
          </p:cNvPr>
          <p:cNvSpPr>
            <a:spLocks noGrp="1"/>
          </p:cNvSpPr>
          <p:nvPr>
            <p:ph type="sldNum" sz="quarter" idx="5"/>
          </p:nvPr>
        </p:nvSpPr>
        <p:spPr/>
        <p:txBody>
          <a:bodyPr/>
          <a:lstStyle/>
          <a:p>
            <a:fld id="{2093D8FD-EE97-4BDD-A67F-A0BAFE2E569E}" type="slidenum">
              <a:rPr lang="zh-CN" altLang="en-US" smtClean="0"/>
              <a:t>2</a:t>
            </a:fld>
            <a:endParaRPr lang="zh-CN" altLang="en-US"/>
          </a:p>
        </p:txBody>
      </p:sp>
    </p:spTree>
    <p:extLst>
      <p:ext uri="{BB962C8B-B14F-4D97-AF65-F5344CB8AC3E}">
        <p14:creationId xmlns:p14="http://schemas.microsoft.com/office/powerpoint/2010/main" val="154817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32AC760C-B793-46FF-9041-DD54BE01626D}" type="datetimeFigureOut">
              <a:rPr lang="zh-CN" altLang="en-US" smtClean="0"/>
              <a:t>2025/12/30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52B7C85-F951-4503-9496-57E172038CD4}"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32AC760C-B793-46FF-9041-DD54BE01626D}" type="datetimeFigureOut">
              <a:rPr lang="zh-CN" altLang="en-US" smtClean="0"/>
              <a:t>2025/12/30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52B7C85-F951-4503-9496-57E172038CD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32AC760C-B793-46FF-9041-DD54BE01626D}" type="datetimeFigureOut">
              <a:rPr lang="zh-CN" altLang="en-US" smtClean="0"/>
              <a:t>2025/12/30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52B7C85-F951-4503-9496-57E172038CD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32AC760C-B793-46FF-9041-DD54BE01626D}" type="datetimeFigureOut">
              <a:rPr lang="zh-CN" altLang="en-US" smtClean="0"/>
              <a:t>2025/12/30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52B7C85-F951-4503-9496-57E172038CD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32AC760C-B793-46FF-9041-DD54BE01626D}" type="datetimeFigureOut">
              <a:rPr lang="zh-CN" altLang="en-US" smtClean="0"/>
              <a:t>2025/12/30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52B7C85-F951-4503-9496-57E172038CD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32AC760C-B793-46FF-9041-DD54BE01626D}" type="datetimeFigureOut">
              <a:rPr lang="zh-CN" altLang="en-US" smtClean="0"/>
              <a:t>2025/12/30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252B7C85-F951-4503-9496-57E172038CD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AC760C-B793-46FF-9041-DD54BE01626D}" type="datetimeFigureOut">
              <a:rPr lang="zh-CN" altLang="en-US" smtClean="0"/>
              <a:t>2025/12/30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252B7C85-F951-4503-9496-57E172038CD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32AC760C-B793-46FF-9041-DD54BE01626D}" type="datetimeFigureOut">
              <a:rPr lang="zh-CN" altLang="en-US" smtClean="0"/>
              <a:t>2025/12/30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52B7C85-F951-4503-9496-57E172038CD4}"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32AC760C-B793-46FF-9041-DD54BE01626D}" type="datetimeFigureOut">
              <a:rPr lang="zh-CN" altLang="en-US" smtClean="0"/>
              <a:t>2025/12/30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52B7C85-F951-4503-9496-57E172038CD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32AC760C-B793-46FF-9041-DD54BE01626D}" type="datetimeFigureOut">
              <a:rPr lang="zh-CN" altLang="en-US" smtClean="0"/>
              <a:t>2025/12/30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52B7C85-F951-4503-9496-57E172038CD4}"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32AC760C-B793-46FF-9041-DD54BE01626D}" type="datetimeFigureOut">
              <a:rPr lang="zh-CN" altLang="en-US" smtClean="0"/>
              <a:t>2025/12/30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52B7C85-F951-4503-9496-57E172038CD4}"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2AC760C-B793-46FF-9041-DD54BE01626D}" type="datetimeFigureOut">
              <a:rPr lang="zh-CN" altLang="en-US" smtClean="0"/>
              <a:t>2025/12/30</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2B7C85-F951-4503-9496-57E172038CD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形 14" descr="亚洲 纯色填充"/>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79914" y="1305391"/>
            <a:ext cx="2123609" cy="2123609"/>
          </a:xfrm>
          <a:prstGeom prst="rect">
            <a:avLst/>
          </a:prstGeom>
        </p:spPr>
      </p:pic>
      <p:pic>
        <p:nvPicPr>
          <p:cNvPr id="6" name="图片 5" descr="卡通人物"/>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69019" y="5061071"/>
            <a:ext cx="2964181" cy="1714575"/>
          </a:xfrm>
          <a:prstGeom prst="rect">
            <a:avLst/>
          </a:prstGeom>
        </p:spPr>
      </p:pic>
      <p:pic>
        <p:nvPicPr>
          <p:cNvPr id="10" name="图片 9" descr="电脑的屏幕&#10;&#10;AI 生成的内容可能不正确。"/>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69788" y="5061072"/>
            <a:ext cx="2882825" cy="1667516"/>
          </a:xfrm>
          <a:prstGeom prst="rect">
            <a:avLst/>
          </a:prstGeom>
        </p:spPr>
      </p:pic>
      <p:pic>
        <p:nvPicPr>
          <p:cNvPr id="5" name="图形 4" descr="没有手机 轮廓"/>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503523" y="1803850"/>
            <a:ext cx="914400" cy="914400"/>
          </a:xfrm>
          <a:prstGeom prst="rect">
            <a:avLst/>
          </a:prstGeom>
        </p:spPr>
      </p:pic>
      <p:sp>
        <p:nvSpPr>
          <p:cNvPr id="4" name="文本框 3">
            <a:extLst>
              <a:ext uri="{FF2B5EF4-FFF2-40B4-BE49-F238E27FC236}">
                <a16:creationId xmlns:a16="http://schemas.microsoft.com/office/drawing/2014/main" id="{0A00B186-5B5B-6282-C596-8C49687E984B}"/>
              </a:ext>
            </a:extLst>
          </p:cNvPr>
          <p:cNvSpPr txBox="1"/>
          <p:nvPr/>
        </p:nvSpPr>
        <p:spPr>
          <a:xfrm>
            <a:off x="-101600" y="6728588"/>
            <a:ext cx="1828800" cy="169277"/>
          </a:xfrm>
          <a:prstGeom prst="rect">
            <a:avLst/>
          </a:prstGeom>
          <a:noFill/>
        </p:spPr>
        <p:txBody>
          <a:bodyPr wrap="square" rtlCol="0">
            <a:spAutoFit/>
          </a:bodyPr>
          <a:lstStyle/>
          <a:p>
            <a:r>
              <a:rPr lang="en-US" altLang="zh-CN" sz="500" dirty="0"/>
              <a:t>63.beimokj.com</a:t>
            </a:r>
            <a:endParaRPr lang="zh-CN" altLang="en-US" sz="500" kern="1200" dirty="0">
              <a:solidFill>
                <a:schemeClr val="tx1"/>
              </a:solidFill>
              <a:latin typeface="+mn-lt"/>
              <a:ea typeface="+mn-ea"/>
              <a:cs typeface="+mn-cs"/>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A26DB-2495-5D07-010D-E94C00409C2E}"/>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2275F2AF-F675-1369-F037-E21B15A5B5EF}"/>
              </a:ext>
            </a:extLst>
          </p:cNvPr>
          <p:cNvSpPr txBox="1"/>
          <p:nvPr/>
        </p:nvSpPr>
        <p:spPr>
          <a:xfrm>
            <a:off x="1415954" y="172684"/>
            <a:ext cx="9053513" cy="645160"/>
          </a:xfrm>
          <a:prstGeom prst="rect">
            <a:avLst/>
          </a:prstGeom>
          <a:noFill/>
        </p:spPr>
        <p:txBody>
          <a:bodyPr wrap="square" rtlCol="0">
            <a:spAutoFit/>
          </a:bodyPr>
          <a:lstStyle/>
          <a:p>
            <a:pPr algn="ctr"/>
            <a:r>
              <a:rPr lang="zh-CN" altLang="en-US" sz="3600" b="1" u="sng" dirty="0">
                <a:effectLst>
                  <a:outerShdw blurRad="38100" dist="38100" dir="2700000" algn="tl">
                    <a:srgbClr val="000000">
                      <a:alpha val="43137"/>
                    </a:srgbClr>
                  </a:outerShdw>
                </a:effectLst>
                <a:highlight>
                  <a:srgbClr val="00FF00"/>
                </a:highlight>
                <a:latin typeface="ADLaM Display" panose="020F0502020204030204" pitchFamily="2" charset="0"/>
                <a:cs typeface="ADLaM Display" panose="020F0502020204030204" pitchFamily="2" charset="0"/>
              </a:rPr>
              <a:t>九年级</a:t>
            </a:r>
            <a:r>
              <a:rPr lang="en-US" altLang="zh-CN" sz="3600" b="1" u="sng" dirty="0">
                <a:effectLst>
                  <a:outerShdw blurRad="38100" dist="38100" dir="2700000" algn="tl">
                    <a:srgbClr val="000000">
                      <a:alpha val="43137"/>
                    </a:srgbClr>
                  </a:outerShdw>
                </a:effectLst>
                <a:highlight>
                  <a:srgbClr val="00FF00"/>
                </a:highlight>
                <a:latin typeface="ADLaM Display" panose="020F0502020204030204" pitchFamily="2" charset="0"/>
                <a:ea typeface="ADLaM Display" panose="020F0502020204030204" pitchFamily="2" charset="0"/>
                <a:cs typeface="ADLaM Display" panose="020F0502020204030204" pitchFamily="2" charset="0"/>
              </a:rPr>
              <a:t>10</a:t>
            </a:r>
            <a:r>
              <a:rPr lang="zh-CN" altLang="en-US" sz="3600" b="1" u="sng" dirty="0">
                <a:effectLst>
                  <a:outerShdw blurRad="38100" dist="38100" dir="2700000" algn="tl">
                    <a:srgbClr val="000000">
                      <a:alpha val="43137"/>
                    </a:srgbClr>
                  </a:outerShdw>
                </a:effectLst>
                <a:highlight>
                  <a:srgbClr val="00FF00"/>
                </a:highlight>
                <a:latin typeface="ADLaM Display" panose="020F0502020204030204" pitchFamily="2" charset="0"/>
                <a:ea typeface="ADLaM Display" panose="020F0502020204030204" pitchFamily="2" charset="0"/>
                <a:cs typeface="ADLaM Display" panose="020F0502020204030204" pitchFamily="2" charset="0"/>
              </a:rPr>
              <a:t>（语数英）</a:t>
            </a:r>
            <a:r>
              <a:rPr lang="zh-CN" altLang="en-US" sz="3600" b="1" u="sng" dirty="0">
                <a:effectLst>
                  <a:outerShdw blurRad="38100" dist="38100" dir="2700000" algn="tl">
                    <a:srgbClr val="000000">
                      <a:alpha val="43137"/>
                    </a:srgbClr>
                  </a:outerShdw>
                </a:effectLst>
                <a:highlight>
                  <a:srgbClr val="00FF00"/>
                </a:highlight>
                <a:latin typeface="ADLaM Display" panose="020F0502020204030204" pitchFamily="2" charset="0"/>
                <a:cs typeface="ADLaM Display" panose="020F0502020204030204" pitchFamily="2" charset="0"/>
              </a:rPr>
              <a:t>班</a:t>
            </a:r>
            <a:r>
              <a:rPr lang="en-US" altLang="zh-CN" sz="3600" b="1">
                <a:effectLst>
                  <a:outerShdw blurRad="38100" dist="38100" dir="2700000" algn="tl">
                    <a:srgbClr val="000000">
                      <a:alpha val="43137"/>
                    </a:srgbClr>
                  </a:outerShdw>
                </a:effectLst>
                <a:highlight>
                  <a:srgbClr val="FFFF00"/>
                </a:highlight>
                <a:latin typeface="ADLaM Display" panose="020F0502020204030204" pitchFamily="2" charset="0"/>
                <a:ea typeface="ADLaM Display" panose="020F0502020204030204" pitchFamily="2" charset="0"/>
                <a:cs typeface="ADLaM Display" panose="020F0502020204030204" pitchFamily="2" charset="0"/>
              </a:rPr>
              <a:t>12·30</a:t>
            </a:r>
            <a:r>
              <a:rPr lang="zh-CN" altLang="en-US" sz="3600" b="1" u="sng">
                <a:effectLst>
                  <a:outerShdw blurRad="38100" dist="38100" dir="2700000" algn="tl">
                    <a:srgbClr val="000000">
                      <a:alpha val="43137"/>
                    </a:srgbClr>
                  </a:outerShdw>
                </a:effectLst>
                <a:highlight>
                  <a:srgbClr val="00FFFF"/>
                </a:highlight>
                <a:latin typeface="ADLaM Display" panose="020F0502020204030204" pitchFamily="2" charset="0"/>
                <a:cs typeface="ADLaM Display" panose="020F0502020204030204" pitchFamily="2" charset="0"/>
              </a:rPr>
              <a:t>作业</a:t>
            </a:r>
            <a:r>
              <a:rPr lang="zh-CN" altLang="en-US" sz="3600" b="1" u="sng" dirty="0">
                <a:effectLst>
                  <a:outerShdw blurRad="38100" dist="38100" dir="2700000" algn="tl">
                    <a:srgbClr val="000000">
                      <a:alpha val="43137"/>
                    </a:srgbClr>
                  </a:outerShdw>
                </a:effectLst>
                <a:highlight>
                  <a:srgbClr val="00FFFF"/>
                </a:highlight>
                <a:latin typeface="ADLaM Display" panose="020F0502020204030204" pitchFamily="2" charset="0"/>
                <a:cs typeface="ADLaM Display" panose="020F0502020204030204" pitchFamily="2" charset="0"/>
              </a:rPr>
              <a:t>登记</a:t>
            </a:r>
          </a:p>
        </p:txBody>
      </p:sp>
      <p:sp>
        <p:nvSpPr>
          <p:cNvPr id="3" name="文本框 2">
            <a:extLst>
              <a:ext uri="{FF2B5EF4-FFF2-40B4-BE49-F238E27FC236}">
                <a16:creationId xmlns:a16="http://schemas.microsoft.com/office/drawing/2014/main" id="{146223A2-0728-28E6-3BEF-C972A9FF35DC}"/>
              </a:ext>
            </a:extLst>
          </p:cNvPr>
          <p:cNvSpPr txBox="1"/>
          <p:nvPr/>
        </p:nvSpPr>
        <p:spPr>
          <a:xfrm>
            <a:off x="529970" y="857628"/>
            <a:ext cx="12192000" cy="830997"/>
          </a:xfrm>
          <a:prstGeom prst="rect">
            <a:avLst/>
          </a:prstGeom>
          <a:noFill/>
        </p:spPr>
        <p:txBody>
          <a:bodyPr wrap="square" rtlCol="0">
            <a:spAutoFit/>
          </a:bodyPr>
          <a:lstStyle/>
          <a:p>
            <a:r>
              <a:rPr lang="zh-CN" altLang="en-US" sz="2400" b="1" dirty="0">
                <a:effectLst>
                  <a:outerShdw blurRad="38100" dist="38100" dir="2700000" algn="tl">
                    <a:srgbClr val="000000">
                      <a:alpha val="43137"/>
                    </a:srgbClr>
                  </a:outerShdw>
                </a:effectLst>
                <a:latin typeface="ADLaM Display" panose="020F0502020204030204" pitchFamily="2" charset="0"/>
                <a:cs typeface="ADLaM Display" panose="020F0502020204030204" pitchFamily="2" charset="0"/>
              </a:rPr>
              <a:t>数学</a:t>
            </a:r>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:1</a:t>
            </a:r>
            <a:r>
              <a:rPr lang="zh-CN" altLang="en-US"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卷子改错</a:t>
            </a:r>
            <a:endPar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endParaRPr>
          </a:p>
          <a:p>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         2.</a:t>
            </a:r>
            <a:r>
              <a:rPr lang="zh-CN" altLang="en-US"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课堂点睛</a:t>
            </a:r>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P40T</a:t>
            </a:r>
            <a:endParaRPr lang="en-US" altLang="zh-CN" sz="2400" b="1" dirty="0">
              <a:latin typeface="ADLaM Display" panose="020F0502020204030204" pitchFamily="2" charset="0"/>
              <a:ea typeface="ADLaM Display" panose="020F0502020204030204" pitchFamily="2" charset="0"/>
              <a:cs typeface="ADLaM Display" panose="020F0502020204030204" pitchFamily="2" charset="0"/>
            </a:endParaRPr>
          </a:p>
        </p:txBody>
      </p:sp>
      <p:pic>
        <p:nvPicPr>
          <p:cNvPr id="15" name="图形 14" descr="亚洲 纯色填充">
            <a:extLst>
              <a:ext uri="{FF2B5EF4-FFF2-40B4-BE49-F238E27FC236}">
                <a16:creationId xmlns:a16="http://schemas.microsoft.com/office/drawing/2014/main" id="{FA14F647-B23E-D9CA-0C4B-4F30418E369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9024" y="697317"/>
            <a:ext cx="2731683" cy="2731683"/>
          </a:xfrm>
          <a:prstGeom prst="rect">
            <a:avLst/>
          </a:prstGeom>
        </p:spPr>
      </p:pic>
      <p:pic>
        <p:nvPicPr>
          <p:cNvPr id="6" name="图片 5" descr="卡通人物">
            <a:extLst>
              <a:ext uri="{FF2B5EF4-FFF2-40B4-BE49-F238E27FC236}">
                <a16:creationId xmlns:a16="http://schemas.microsoft.com/office/drawing/2014/main" id="{1D754C60-DE13-AC41-C052-35942B0D0D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348505">
            <a:off x="8269196" y="4430592"/>
            <a:ext cx="2823856" cy="2301197"/>
          </a:xfrm>
          <a:prstGeom prst="rect">
            <a:avLst/>
          </a:prstGeom>
        </p:spPr>
      </p:pic>
      <p:pic>
        <p:nvPicPr>
          <p:cNvPr id="10" name="图片 9" descr="电脑的屏幕&#10;&#10;AI 生成的内容可能不正确。">
            <a:extLst>
              <a:ext uri="{FF2B5EF4-FFF2-40B4-BE49-F238E27FC236}">
                <a16:creationId xmlns:a16="http://schemas.microsoft.com/office/drawing/2014/main" id="{2F3AE6BB-06E4-2026-C8F9-1FF040B3D4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39382" y="5063756"/>
            <a:ext cx="2882825" cy="1667516"/>
          </a:xfrm>
          <a:prstGeom prst="rect">
            <a:avLst/>
          </a:prstGeom>
        </p:spPr>
      </p:pic>
      <p:pic>
        <p:nvPicPr>
          <p:cNvPr id="5" name="图形 4" descr="没有手机 轮廓">
            <a:extLst>
              <a:ext uri="{FF2B5EF4-FFF2-40B4-BE49-F238E27FC236}">
                <a16:creationId xmlns:a16="http://schemas.microsoft.com/office/drawing/2014/main" id="{6F4FD5A7-A8AE-02B4-357A-1AE6E58E215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0800000" flipH="1" flipV="1">
            <a:off x="9786493" y="2330365"/>
            <a:ext cx="1484065" cy="1484065"/>
          </a:xfrm>
          <a:prstGeom prst="rect">
            <a:avLst/>
          </a:prstGeom>
        </p:spPr>
      </p:pic>
      <p:sp>
        <p:nvSpPr>
          <p:cNvPr id="4" name="文本框 3">
            <a:extLst>
              <a:ext uri="{FF2B5EF4-FFF2-40B4-BE49-F238E27FC236}">
                <a16:creationId xmlns:a16="http://schemas.microsoft.com/office/drawing/2014/main" id="{B2818F6C-E2A6-63B8-EA2F-965D644CA1A0}"/>
              </a:ext>
            </a:extLst>
          </p:cNvPr>
          <p:cNvSpPr txBox="1"/>
          <p:nvPr/>
        </p:nvSpPr>
        <p:spPr>
          <a:xfrm>
            <a:off x="-72026" y="6747273"/>
            <a:ext cx="1828800" cy="169277"/>
          </a:xfrm>
          <a:prstGeom prst="rect">
            <a:avLst/>
          </a:prstGeom>
          <a:noFill/>
        </p:spPr>
        <p:txBody>
          <a:bodyPr wrap="square" rtlCol="0">
            <a:spAutoFit/>
          </a:bodyPr>
          <a:lstStyle/>
          <a:p>
            <a:r>
              <a:rPr lang="en-US" altLang="zh-CN" sz="500" dirty="0">
                <a:latin typeface="ADLaM Display" panose="020F0502020204030204" pitchFamily="2" charset="0"/>
                <a:ea typeface="ADLaM Display" panose="020F0502020204030204" pitchFamily="2" charset="0"/>
                <a:cs typeface="ADLaM Display" panose="020F0502020204030204" pitchFamily="2" charset="0"/>
              </a:rPr>
              <a:t>63.beimokj.com </a:t>
            </a:r>
          </a:p>
        </p:txBody>
      </p:sp>
      <p:sp>
        <p:nvSpPr>
          <p:cNvPr id="7" name="文本框 6">
            <a:extLst>
              <a:ext uri="{FF2B5EF4-FFF2-40B4-BE49-F238E27FC236}">
                <a16:creationId xmlns:a16="http://schemas.microsoft.com/office/drawing/2014/main" id="{F081BEA9-A289-6383-7990-21E8B496A722}"/>
              </a:ext>
            </a:extLst>
          </p:cNvPr>
          <p:cNvSpPr txBox="1"/>
          <p:nvPr/>
        </p:nvSpPr>
        <p:spPr>
          <a:xfrm>
            <a:off x="248515" y="2717814"/>
            <a:ext cx="6835992" cy="1200329"/>
          </a:xfrm>
          <a:prstGeom prst="rect">
            <a:avLst/>
          </a:prstGeom>
          <a:noFill/>
        </p:spPr>
        <p:txBody>
          <a:bodyPr wrap="square" rtlCol="0">
            <a:spAutoFit/>
          </a:bodyPr>
          <a:lstStyle/>
          <a:p>
            <a:r>
              <a:rPr lang="zh-CN" altLang="en-US" sz="2400" b="1" dirty="0">
                <a:effectLst>
                  <a:outerShdw blurRad="38100" dist="38100" dir="2700000" algn="tl">
                    <a:srgbClr val="000000">
                      <a:alpha val="43137"/>
                    </a:srgbClr>
                  </a:outerShdw>
                </a:effectLst>
                <a:latin typeface="ADLaM Display" panose="020F0502020204030204" pitchFamily="2" charset="0"/>
                <a:cs typeface="ADLaM Display" panose="020F0502020204030204" pitchFamily="2" charset="0"/>
              </a:rPr>
              <a:t>英语</a:t>
            </a:r>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:1.</a:t>
            </a:r>
            <a:r>
              <a:rPr lang="zh-CN" altLang="en-US"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背过</a:t>
            </a:r>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U12 P89-92</a:t>
            </a:r>
            <a:r>
              <a:rPr lang="zh-CN" altLang="en-US"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单词</a:t>
            </a:r>
            <a:endPar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endParaRPr>
          </a:p>
          <a:p>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        2.</a:t>
            </a:r>
            <a:r>
              <a:rPr lang="zh-CN" altLang="en-US"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话题背过</a:t>
            </a:r>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52,54</a:t>
            </a:r>
            <a:r>
              <a:rPr lang="zh-CN" altLang="en-US"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检查完 背过</a:t>
            </a:r>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37</a:t>
            </a:r>
          </a:p>
          <a:p>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        3.</a:t>
            </a:r>
            <a:r>
              <a:rPr lang="zh-CN" altLang="en-US"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中考档案</a:t>
            </a:r>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P140-142(</a:t>
            </a:r>
            <a:r>
              <a:rPr lang="zh-CN" altLang="en-US"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明天讲</a:t>
            </a:r>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a:t>
            </a:r>
          </a:p>
        </p:txBody>
      </p:sp>
      <p:sp>
        <p:nvSpPr>
          <p:cNvPr id="12" name="文本框 11">
            <a:extLst>
              <a:ext uri="{FF2B5EF4-FFF2-40B4-BE49-F238E27FC236}">
                <a16:creationId xmlns:a16="http://schemas.microsoft.com/office/drawing/2014/main" id="{861EE8BC-E90A-94C4-B0F1-414A361C5C67}"/>
              </a:ext>
            </a:extLst>
          </p:cNvPr>
          <p:cNvSpPr txBox="1"/>
          <p:nvPr/>
        </p:nvSpPr>
        <p:spPr>
          <a:xfrm>
            <a:off x="572081" y="5165436"/>
            <a:ext cx="7418854" cy="461665"/>
          </a:xfrm>
          <a:prstGeom prst="rect">
            <a:avLst/>
          </a:prstGeom>
          <a:noFill/>
        </p:spPr>
        <p:txBody>
          <a:bodyPr wrap="square" rtlCol="0">
            <a:spAutoFit/>
          </a:bodyPr>
          <a:lstStyle/>
          <a:p>
            <a:r>
              <a:rPr lang="zh-CN" altLang="en-US" sz="2400" b="1" dirty="0">
                <a:effectLst>
                  <a:outerShdw blurRad="38100" dist="38100" dir="2700000" algn="tl">
                    <a:srgbClr val="000000">
                      <a:alpha val="43137"/>
                    </a:srgbClr>
                  </a:outerShdw>
                </a:effectLst>
                <a:latin typeface="ADLaM Display" panose="020F0502020204030204" pitchFamily="2" charset="0"/>
                <a:cs typeface="ADLaM Display" panose="020F0502020204030204" pitchFamily="2" charset="0"/>
              </a:rPr>
              <a:t>历史：</a:t>
            </a:r>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Error</a:t>
            </a:r>
            <a:endParaRPr lang="en-US" altLang="zh-CN" sz="2400" b="1" dirty="0">
              <a:latin typeface="ADLaM Display" panose="020F0502020204030204" pitchFamily="2" charset="0"/>
              <a:ea typeface="ADLaM Display" panose="020F0502020204030204" pitchFamily="2" charset="0"/>
              <a:cs typeface="ADLaM Display" panose="020F0502020204030204" pitchFamily="2" charset="0"/>
            </a:endParaRPr>
          </a:p>
        </p:txBody>
      </p:sp>
      <p:sp>
        <p:nvSpPr>
          <p:cNvPr id="14" name="文本框 13">
            <a:extLst>
              <a:ext uri="{FF2B5EF4-FFF2-40B4-BE49-F238E27FC236}">
                <a16:creationId xmlns:a16="http://schemas.microsoft.com/office/drawing/2014/main" id="{4C8EAB4D-161D-7C89-F6B0-87BE4FE8EFFE}"/>
              </a:ext>
            </a:extLst>
          </p:cNvPr>
          <p:cNvSpPr txBox="1"/>
          <p:nvPr/>
        </p:nvSpPr>
        <p:spPr>
          <a:xfrm>
            <a:off x="373203" y="1666915"/>
            <a:ext cx="7522039" cy="1200329"/>
          </a:xfrm>
          <a:prstGeom prst="rect">
            <a:avLst/>
          </a:prstGeom>
          <a:noFill/>
        </p:spPr>
        <p:txBody>
          <a:bodyPr wrap="square" rtlCol="0">
            <a:spAutoFit/>
          </a:bodyPr>
          <a:lstStyle/>
          <a:p>
            <a:r>
              <a:rPr lang="zh-CN" altLang="en-US" sz="2400" b="1" dirty="0">
                <a:effectLst>
                  <a:outerShdw blurRad="38100" dist="38100" dir="2700000" algn="tl">
                    <a:srgbClr val="000000">
                      <a:alpha val="43137"/>
                    </a:srgbClr>
                  </a:outerShdw>
                </a:effectLst>
                <a:latin typeface="ADLaM Display" panose="020F0502020204030204" pitchFamily="2" charset="0"/>
                <a:cs typeface="ADLaM Display" panose="020F0502020204030204" pitchFamily="2" charset="0"/>
              </a:rPr>
              <a:t>语文</a:t>
            </a:r>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:1.</a:t>
            </a:r>
            <a:r>
              <a:rPr lang="zh-CN" altLang="en-US"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精通</a:t>
            </a:r>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P259</a:t>
            </a:r>
            <a:r>
              <a:rPr lang="zh-CN" altLang="en-US"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名著阅读</a:t>
            </a:r>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15~28</a:t>
            </a:r>
            <a:r>
              <a:rPr lang="zh-CN" altLang="en-US"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a:t>
            </a:r>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23,24</a:t>
            </a:r>
            <a:r>
              <a:rPr lang="zh-CN" altLang="en-US" sz="2400" b="1">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不做）</a:t>
            </a:r>
            <a:endPar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endParaRPr>
          </a:p>
          <a:p>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        2.</a:t>
            </a:r>
          </a:p>
          <a:p>
            <a:r>
              <a:rPr lang="en-US" altLang="zh-CN" sz="2400"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        3.</a:t>
            </a:r>
          </a:p>
        </p:txBody>
      </p:sp>
      <p:sp>
        <p:nvSpPr>
          <p:cNvPr id="11" name="文本框 10">
            <a:extLst>
              <a:ext uri="{FF2B5EF4-FFF2-40B4-BE49-F238E27FC236}">
                <a16:creationId xmlns:a16="http://schemas.microsoft.com/office/drawing/2014/main" id="{A667DF58-9BF8-0E91-0DC8-DBBEE32DEE6A}"/>
              </a:ext>
            </a:extLst>
          </p:cNvPr>
          <p:cNvSpPr txBox="1"/>
          <p:nvPr/>
        </p:nvSpPr>
        <p:spPr>
          <a:xfrm>
            <a:off x="572081" y="5570243"/>
            <a:ext cx="7034950" cy="461665"/>
          </a:xfrm>
          <a:prstGeom prst="rect">
            <a:avLst/>
          </a:prstGeom>
          <a:noFill/>
        </p:spPr>
        <p:txBody>
          <a:bodyPr wrap="square" rtlCol="0">
            <a:spAutoFit/>
          </a:bodyPr>
          <a:lstStyle/>
          <a:p>
            <a:r>
              <a:rPr lang="zh-CN" altLang="en-US" sz="2400" b="1" dirty="0">
                <a:effectLst>
                  <a:outerShdw blurRad="38100" dist="38100" dir="2700000" algn="tl">
                    <a:srgbClr val="000000">
                      <a:alpha val="43137"/>
                    </a:srgbClr>
                  </a:outerShdw>
                </a:effectLst>
                <a:latin typeface="ADLaM Display" panose="020F0502020204030204" pitchFamily="2" charset="0"/>
                <a:cs typeface="ADLaM Display" panose="020F0502020204030204" pitchFamily="2" charset="0"/>
              </a:rPr>
              <a:t>政治：</a:t>
            </a:r>
            <a:r>
              <a:rPr lang="en-US" altLang="zh-CN" sz="2400" b="1" dirty="0">
                <a:effectLst>
                  <a:outerShdw blurRad="38100" dist="38100" dir="2700000" algn="tl">
                    <a:srgbClr val="000000">
                      <a:alpha val="43137"/>
                    </a:srgbClr>
                  </a:outerShdw>
                </a:effectLst>
                <a:latin typeface="ADLaM Display" panose="020F0502020204030204" pitchFamily="2" charset="0"/>
                <a:cs typeface="ADLaM Display" panose="020F0502020204030204" pitchFamily="2" charset="0"/>
              </a:rPr>
              <a:t>ERROR</a:t>
            </a:r>
            <a:endParaRPr lang="zh-CN" altLang="en-US" sz="2400" b="1" dirty="0">
              <a:effectLst>
                <a:outerShdw blurRad="38100" dist="38100" dir="2700000" algn="tl">
                  <a:srgbClr val="000000">
                    <a:alpha val="43137"/>
                  </a:srgbClr>
                </a:outerShdw>
              </a:effectLst>
              <a:latin typeface="ADLaM Display" panose="020F0502020204030204" pitchFamily="2" charset="0"/>
              <a:cs typeface="ADLaM Display" panose="020F0502020204030204" pitchFamily="2" charset="0"/>
            </a:endParaRPr>
          </a:p>
        </p:txBody>
      </p:sp>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EB518983-EAA6-4320-5535-B866EAD9AA07}"/>
                  </a:ext>
                </a:extLst>
              </p:cNvPr>
              <p:cNvSpPr txBox="1"/>
              <p:nvPr/>
            </p:nvSpPr>
            <p:spPr>
              <a:xfrm rot="12463024" flipV="1">
                <a:off x="8222153" y="4928857"/>
                <a:ext cx="3225931" cy="71827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pt-BR" altLang="zh-CN" sz="1050" b="1" i="1" smtClean="0">
                              <a:effectLst>
                                <a:outerShdw blurRad="38100" dist="38100" dir="2700000" algn="tl">
                                  <a:srgbClr val="000000">
                                    <a:alpha val="43137"/>
                                  </a:srgbClr>
                                </a:outerShdw>
                              </a:effectLst>
                              <a:latin typeface="Cambria Math" panose="02040503050406030204" pitchFamily="18" charset="0"/>
                            </a:rPr>
                          </m:ctrlPr>
                        </m:sSupPr>
                        <m:e>
                          <m:d>
                            <m:dPr>
                              <m:ctrlPr>
                                <a:rPr lang="pt-BR" altLang="zh-CN" sz="1050" b="1" i="1" smtClean="0">
                                  <a:effectLst>
                                    <a:outerShdw blurRad="38100" dist="38100" dir="2700000" algn="tl">
                                      <a:srgbClr val="000000">
                                        <a:alpha val="43137"/>
                                      </a:srgbClr>
                                    </a:outerShdw>
                                  </a:effectLst>
                                  <a:latin typeface="Cambria Math" panose="02040503050406030204" pitchFamily="18" charset="0"/>
                                </a:rPr>
                              </m:ctrlPr>
                            </m:dPr>
                            <m:e>
                              <m:r>
                                <a:rPr lang="pt-BR" altLang="zh-CN" sz="1050" b="1" i="0" smtClean="0">
                                  <a:effectLst>
                                    <a:outerShdw blurRad="38100" dist="38100" dir="2700000" algn="tl">
                                      <a:srgbClr val="000000">
                                        <a:alpha val="43137"/>
                                      </a:srgbClr>
                                    </a:outerShdw>
                                  </a:effectLst>
                                  <a:latin typeface="Cambria Math" panose="02040503050406030204" pitchFamily="18" charset="0"/>
                                </a:rPr>
                                <m:t>𝐱</m:t>
                              </m:r>
                              <m:r>
                                <a:rPr lang="pt-BR" altLang="zh-CN" sz="1050" b="1" i="0" smtClean="0">
                                  <a:effectLst>
                                    <a:outerShdw blurRad="38100" dist="38100" dir="2700000" algn="tl">
                                      <a:srgbClr val="000000">
                                        <a:alpha val="43137"/>
                                      </a:srgbClr>
                                    </a:outerShdw>
                                  </a:effectLst>
                                  <a:latin typeface="Cambria Math" panose="02040503050406030204" pitchFamily="18" charset="0"/>
                                </a:rPr>
                                <m:t>+</m:t>
                              </m:r>
                              <m:r>
                                <a:rPr lang="pt-BR" altLang="zh-CN" sz="1050" b="1" i="0" smtClean="0">
                                  <a:effectLst>
                                    <a:outerShdw blurRad="38100" dist="38100" dir="2700000" algn="tl">
                                      <a:srgbClr val="000000">
                                        <a:alpha val="43137"/>
                                      </a:srgbClr>
                                    </a:outerShdw>
                                  </a:effectLst>
                                  <a:latin typeface="Cambria Math" panose="02040503050406030204" pitchFamily="18" charset="0"/>
                                </a:rPr>
                                <m:t>𝐚</m:t>
                              </m:r>
                            </m:e>
                          </m:d>
                        </m:e>
                        <m:sup>
                          <m:r>
                            <a:rPr lang="pt-BR" altLang="zh-CN" sz="1050" b="1" i="0" smtClean="0">
                              <a:effectLst>
                                <a:outerShdw blurRad="38100" dist="38100" dir="2700000" algn="tl">
                                  <a:srgbClr val="000000">
                                    <a:alpha val="43137"/>
                                  </a:srgbClr>
                                </a:outerShdw>
                              </a:effectLst>
                              <a:latin typeface="Cambria Math" panose="02040503050406030204" pitchFamily="18" charset="0"/>
                            </a:rPr>
                            <m:t>𝐧</m:t>
                          </m:r>
                        </m:sup>
                      </m:sSup>
                      <m:r>
                        <a:rPr lang="pt-BR" altLang="zh-CN" sz="1050" b="1" i="0" smtClean="0">
                          <a:effectLst>
                            <a:outerShdw blurRad="38100" dist="38100" dir="2700000" algn="tl">
                              <a:srgbClr val="000000">
                                <a:alpha val="43137"/>
                              </a:srgbClr>
                            </a:outerShdw>
                          </a:effectLst>
                          <a:latin typeface="Cambria Math" panose="02040503050406030204" pitchFamily="18" charset="0"/>
                        </a:rPr>
                        <m:t>=</m:t>
                      </m:r>
                      <m:nary>
                        <m:naryPr>
                          <m:chr m:val="∑"/>
                          <m:ctrlPr>
                            <a:rPr lang="pt-BR" altLang="zh-CN" sz="1050" b="1" i="1" smtClean="0">
                              <a:effectLst>
                                <a:outerShdw blurRad="38100" dist="38100" dir="2700000" algn="tl">
                                  <a:srgbClr val="000000">
                                    <a:alpha val="43137"/>
                                  </a:srgbClr>
                                </a:outerShdw>
                              </a:effectLst>
                              <a:latin typeface="Cambria Math" panose="02040503050406030204" pitchFamily="18" charset="0"/>
                            </a:rPr>
                          </m:ctrlPr>
                        </m:naryPr>
                        <m:sub>
                          <m:r>
                            <a:rPr lang="pt-BR" altLang="zh-CN" sz="1050" b="1" i="0" smtClean="0">
                              <a:effectLst>
                                <a:outerShdw blurRad="38100" dist="38100" dir="2700000" algn="tl">
                                  <a:srgbClr val="000000">
                                    <a:alpha val="43137"/>
                                  </a:srgbClr>
                                </a:outerShdw>
                              </a:effectLst>
                              <a:latin typeface="Cambria Math" panose="02040503050406030204" pitchFamily="18" charset="0"/>
                            </a:rPr>
                            <m:t>𝐤</m:t>
                          </m:r>
                          <m:r>
                            <a:rPr lang="pt-BR" altLang="zh-CN" sz="1050" b="1" i="0" smtClean="0">
                              <a:effectLst>
                                <a:outerShdw blurRad="38100" dist="38100" dir="2700000" algn="tl">
                                  <a:srgbClr val="000000">
                                    <a:alpha val="43137"/>
                                  </a:srgbClr>
                                </a:outerShdw>
                              </a:effectLst>
                              <a:latin typeface="Cambria Math" panose="02040503050406030204" pitchFamily="18" charset="0"/>
                            </a:rPr>
                            <m:t>=</m:t>
                          </m:r>
                          <m:r>
                            <a:rPr lang="pt-BR" altLang="zh-CN" sz="1050" b="1" i="0" smtClean="0">
                              <a:effectLst>
                                <a:outerShdw blurRad="38100" dist="38100" dir="2700000" algn="tl">
                                  <a:srgbClr val="000000">
                                    <a:alpha val="43137"/>
                                  </a:srgbClr>
                                </a:outerShdw>
                              </a:effectLst>
                              <a:latin typeface="Cambria Math" panose="02040503050406030204" pitchFamily="18" charset="0"/>
                            </a:rPr>
                            <m:t>𝟎</m:t>
                          </m:r>
                        </m:sub>
                        <m:sup>
                          <m:r>
                            <a:rPr lang="pt-BR" altLang="zh-CN" sz="1050" b="1" i="0" smtClean="0">
                              <a:effectLst>
                                <a:outerShdw blurRad="38100" dist="38100" dir="2700000" algn="tl">
                                  <a:srgbClr val="000000">
                                    <a:alpha val="43137"/>
                                  </a:srgbClr>
                                </a:outerShdw>
                              </a:effectLst>
                              <a:latin typeface="Cambria Math" panose="02040503050406030204" pitchFamily="18" charset="0"/>
                            </a:rPr>
                            <m:t>𝐧</m:t>
                          </m:r>
                        </m:sup>
                        <m:e>
                          <m:d>
                            <m:dPr>
                              <m:ctrlPr>
                                <a:rPr lang="pt-BR" altLang="zh-CN" sz="1050" b="1" i="1" smtClean="0">
                                  <a:effectLst>
                                    <a:outerShdw blurRad="38100" dist="38100" dir="2700000" algn="tl">
                                      <a:srgbClr val="000000">
                                        <a:alpha val="43137"/>
                                      </a:srgbClr>
                                    </a:outerShdw>
                                  </a:effectLst>
                                  <a:latin typeface="Cambria Math" panose="02040503050406030204" pitchFamily="18" charset="0"/>
                                </a:rPr>
                              </m:ctrlPr>
                            </m:dPr>
                            <m:e>
                              <m:f>
                                <m:fPr>
                                  <m:type m:val="noBar"/>
                                  <m:ctrlPr>
                                    <a:rPr lang="pt-BR" altLang="zh-CN" sz="1050" b="1" i="1" smtClean="0">
                                      <a:effectLst>
                                        <a:outerShdw blurRad="38100" dist="38100" dir="2700000" algn="tl">
                                          <a:srgbClr val="000000">
                                            <a:alpha val="43137"/>
                                          </a:srgbClr>
                                        </a:outerShdw>
                                      </a:effectLst>
                                      <a:latin typeface="Cambria Math" panose="02040503050406030204" pitchFamily="18" charset="0"/>
                                    </a:rPr>
                                  </m:ctrlPr>
                                </m:fPr>
                                <m:num>
                                  <m:r>
                                    <a:rPr lang="pt-BR" altLang="zh-CN" sz="1050" b="1" i="0" smtClean="0">
                                      <a:effectLst>
                                        <a:outerShdw blurRad="38100" dist="38100" dir="2700000" algn="tl">
                                          <a:srgbClr val="000000">
                                            <a:alpha val="43137"/>
                                          </a:srgbClr>
                                        </a:outerShdw>
                                      </a:effectLst>
                                      <a:latin typeface="Cambria Math" panose="02040503050406030204" pitchFamily="18" charset="0"/>
                                    </a:rPr>
                                    <m:t>𝐧</m:t>
                                  </m:r>
                                </m:num>
                                <m:den>
                                  <m:r>
                                    <a:rPr lang="pt-BR" altLang="zh-CN" sz="1050" b="1" i="0" smtClean="0">
                                      <a:effectLst>
                                        <a:outerShdw blurRad="38100" dist="38100" dir="2700000" algn="tl">
                                          <a:srgbClr val="000000">
                                            <a:alpha val="43137"/>
                                          </a:srgbClr>
                                        </a:outerShdw>
                                      </a:effectLst>
                                      <a:latin typeface="Cambria Math" panose="02040503050406030204" pitchFamily="18" charset="0"/>
                                    </a:rPr>
                                    <m:t>𝐤</m:t>
                                  </m:r>
                                </m:den>
                              </m:f>
                            </m:e>
                          </m:d>
                          <m:sSup>
                            <m:sSupPr>
                              <m:ctrlPr>
                                <a:rPr lang="pt-BR" altLang="zh-CN" sz="1050" b="1" i="1" smtClean="0">
                                  <a:effectLst>
                                    <a:outerShdw blurRad="38100" dist="38100" dir="2700000" algn="tl">
                                      <a:srgbClr val="000000">
                                        <a:alpha val="43137"/>
                                      </a:srgbClr>
                                    </a:outerShdw>
                                  </a:effectLst>
                                  <a:latin typeface="Cambria Math" panose="02040503050406030204" pitchFamily="18" charset="0"/>
                                </a:rPr>
                              </m:ctrlPr>
                            </m:sSupPr>
                            <m:e>
                              <m:r>
                                <a:rPr lang="pt-BR" altLang="zh-CN" sz="1050" b="1" i="0" smtClean="0">
                                  <a:effectLst>
                                    <a:outerShdw blurRad="38100" dist="38100" dir="2700000" algn="tl">
                                      <a:srgbClr val="000000">
                                        <a:alpha val="43137"/>
                                      </a:srgbClr>
                                    </a:outerShdw>
                                  </a:effectLst>
                                  <a:latin typeface="Cambria Math" panose="02040503050406030204" pitchFamily="18" charset="0"/>
                                </a:rPr>
                                <m:t>𝐱</m:t>
                              </m:r>
                            </m:e>
                            <m:sup>
                              <m:r>
                                <a:rPr lang="pt-BR" altLang="zh-CN" sz="1050" b="1" i="0" smtClean="0">
                                  <a:effectLst>
                                    <a:outerShdw blurRad="38100" dist="38100" dir="2700000" algn="tl">
                                      <a:srgbClr val="000000">
                                        <a:alpha val="43137"/>
                                      </a:srgbClr>
                                    </a:outerShdw>
                                  </a:effectLst>
                                  <a:latin typeface="Cambria Math" panose="02040503050406030204" pitchFamily="18" charset="0"/>
                                </a:rPr>
                                <m:t>𝐤</m:t>
                              </m:r>
                            </m:sup>
                          </m:sSup>
                          <m:sSup>
                            <m:sSupPr>
                              <m:ctrlPr>
                                <a:rPr lang="pt-BR" altLang="zh-CN" sz="1050" b="1" i="1" smtClean="0">
                                  <a:effectLst>
                                    <a:outerShdw blurRad="38100" dist="38100" dir="2700000" algn="tl">
                                      <a:srgbClr val="000000">
                                        <a:alpha val="43137"/>
                                      </a:srgbClr>
                                    </a:outerShdw>
                                  </a:effectLst>
                                  <a:latin typeface="Cambria Math" panose="02040503050406030204" pitchFamily="18" charset="0"/>
                                </a:rPr>
                              </m:ctrlPr>
                            </m:sSupPr>
                            <m:e>
                              <m:r>
                                <a:rPr lang="pt-BR" altLang="zh-CN" sz="1050" b="1" i="0" smtClean="0">
                                  <a:effectLst>
                                    <a:outerShdw blurRad="38100" dist="38100" dir="2700000" algn="tl">
                                      <a:srgbClr val="000000">
                                        <a:alpha val="43137"/>
                                      </a:srgbClr>
                                    </a:outerShdw>
                                  </a:effectLst>
                                  <a:latin typeface="Cambria Math" panose="02040503050406030204" pitchFamily="18" charset="0"/>
                                </a:rPr>
                                <m:t>𝐚</m:t>
                              </m:r>
                            </m:e>
                            <m:sup>
                              <m:r>
                                <a:rPr lang="pt-BR" altLang="zh-CN" sz="1050" b="1" i="0" smtClean="0">
                                  <a:effectLst>
                                    <a:outerShdw blurRad="38100" dist="38100" dir="2700000" algn="tl">
                                      <a:srgbClr val="000000">
                                        <a:alpha val="43137"/>
                                      </a:srgbClr>
                                    </a:outerShdw>
                                  </a:effectLst>
                                  <a:latin typeface="Cambria Math" panose="02040503050406030204" pitchFamily="18" charset="0"/>
                                </a:rPr>
                                <m:t>𝐧</m:t>
                              </m:r>
                              <m:r>
                                <a:rPr lang="pt-BR" altLang="zh-CN" sz="1050" b="1" i="0" smtClean="0">
                                  <a:effectLst>
                                    <a:outerShdw blurRad="38100" dist="38100" dir="2700000" algn="tl">
                                      <a:srgbClr val="000000">
                                        <a:alpha val="43137"/>
                                      </a:srgbClr>
                                    </a:outerShdw>
                                  </a:effectLst>
                                  <a:latin typeface="Cambria Math" panose="02040503050406030204" pitchFamily="18" charset="0"/>
                                </a:rPr>
                                <m:t>−</m:t>
                              </m:r>
                              <m:r>
                                <a:rPr lang="pt-BR" altLang="zh-CN" sz="1050" b="1" i="0" smtClean="0">
                                  <a:effectLst>
                                    <a:outerShdw blurRad="38100" dist="38100" dir="2700000" algn="tl">
                                      <a:srgbClr val="000000">
                                        <a:alpha val="43137"/>
                                      </a:srgbClr>
                                    </a:outerShdw>
                                  </a:effectLst>
                                  <a:latin typeface="Cambria Math" panose="02040503050406030204" pitchFamily="18" charset="0"/>
                                </a:rPr>
                                <m:t>𝐤</m:t>
                              </m:r>
                            </m:sup>
                          </m:sSup>
                        </m:e>
                      </m:nary>
                    </m:oMath>
                  </m:oMathPara>
                </a14:m>
                <a:endParaRPr lang="en-US" altLang="zh-CN" b="1" dirty="0">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endParaRPr>
              </a:p>
              <a:p>
                <a:endParaRPr lang="zh-CN" altLang="en-US" b="1" dirty="0">
                  <a:effectLst>
                    <a:outerShdw blurRad="38100" dist="38100" dir="2700000" algn="tl">
                      <a:srgbClr val="000000">
                        <a:alpha val="43137"/>
                      </a:srgbClr>
                    </a:outerShdw>
                  </a:effectLst>
                  <a:latin typeface="ADLaM Display" panose="020F0502020204030204" pitchFamily="2" charset="0"/>
                  <a:cs typeface="ADLaM Display" panose="020F0502020204030204" pitchFamily="2" charset="0"/>
                </a:endParaRPr>
              </a:p>
            </p:txBody>
          </p:sp>
        </mc:Choice>
        <mc:Fallback xmlns="">
          <p:sp>
            <p:nvSpPr>
              <p:cNvPr id="17" name="文本框 16">
                <a:extLst>
                  <a:ext uri="{FF2B5EF4-FFF2-40B4-BE49-F238E27FC236}">
                    <a16:creationId xmlns:a16="http://schemas.microsoft.com/office/drawing/2014/main" id="{EB518983-EAA6-4320-5535-B866EAD9AA07}"/>
                  </a:ext>
                </a:extLst>
              </p:cNvPr>
              <p:cNvSpPr txBox="1">
                <a:spLocks noRot="1" noChangeAspect="1" noMove="1" noResize="1" noEditPoints="1" noAdjustHandles="1" noChangeArrowheads="1" noChangeShapeType="1" noTextEdit="1"/>
              </p:cNvSpPr>
              <p:nvPr/>
            </p:nvSpPr>
            <p:spPr>
              <a:xfrm rot="12463024" flipV="1">
                <a:off x="8222153" y="4928857"/>
                <a:ext cx="3225931" cy="718274"/>
              </a:xfrm>
              <a:prstGeom prst="rect">
                <a:avLst/>
              </a:prstGeom>
              <a:blipFill>
                <a:blip r:embed="rId9"/>
                <a:stretch>
                  <a:fillRect t="-570" b="-12536"/>
                </a:stretch>
              </a:blipFill>
            </p:spPr>
            <p:txBody>
              <a:bodyPr/>
              <a:lstStyle/>
              <a:p>
                <a:r>
                  <a:rPr lang="zh-CN" altLang="en-US">
                    <a:noFill/>
                  </a:rPr>
                  <a:t> </a:t>
                </a:r>
              </a:p>
            </p:txBody>
          </p:sp>
        </mc:Fallback>
      </mc:AlternateContent>
      <p:sp>
        <p:nvSpPr>
          <p:cNvPr id="13" name="文本框 12">
            <a:extLst>
              <a:ext uri="{FF2B5EF4-FFF2-40B4-BE49-F238E27FC236}">
                <a16:creationId xmlns:a16="http://schemas.microsoft.com/office/drawing/2014/main" id="{FB21073C-F9C3-703D-D778-639D3A51A17C}"/>
              </a:ext>
            </a:extLst>
          </p:cNvPr>
          <p:cNvSpPr txBox="1"/>
          <p:nvPr/>
        </p:nvSpPr>
        <p:spPr>
          <a:xfrm rot="653500">
            <a:off x="8094361" y="5567496"/>
            <a:ext cx="1041595" cy="369332"/>
          </a:xfrm>
          <a:prstGeom prst="rect">
            <a:avLst/>
          </a:prstGeom>
          <a:noFill/>
        </p:spPr>
        <p:txBody>
          <a:bodyPr wrap="square" rtlCol="0">
            <a:spAutoFit/>
          </a:bodyPr>
          <a:lstStyle/>
          <a:p>
            <a:r>
              <a:rPr lang="en-US" altLang="zh-CN" dirty="0" err="1">
                <a:latin typeface="ADLaM Display" panose="020F0502020204030204" pitchFamily="2" charset="0"/>
                <a:ea typeface="ADLaM Display" panose="020F0502020204030204" pitchFamily="2" charset="0"/>
                <a:cs typeface="ADLaM Display" panose="020F0502020204030204" pitchFamily="2" charset="0"/>
              </a:rPr>
              <a:t>Neko.Q</a:t>
            </a:r>
            <a:endParaRPr lang="zh-CN" altLang="en-US" sz="1800" kern="1200" dirty="0">
              <a:solidFill>
                <a:schemeClr val="tx1"/>
              </a:solidFill>
              <a:latin typeface="ADLaM Display" panose="020F0502020204030204" pitchFamily="2" charset="0"/>
              <a:cs typeface="ADLaM Display" panose="020F0502020204030204" pitchFamily="2" charset="0"/>
            </a:endParaRPr>
          </a:p>
        </p:txBody>
      </p:sp>
      <p:sp>
        <p:nvSpPr>
          <p:cNvPr id="16" name="文本框 15">
            <a:extLst>
              <a:ext uri="{FF2B5EF4-FFF2-40B4-BE49-F238E27FC236}">
                <a16:creationId xmlns:a16="http://schemas.microsoft.com/office/drawing/2014/main" id="{3B1D14C9-6CAD-A6B4-5407-AFF326D7535D}"/>
              </a:ext>
            </a:extLst>
          </p:cNvPr>
          <p:cNvSpPr txBox="1"/>
          <p:nvPr/>
        </p:nvSpPr>
        <p:spPr>
          <a:xfrm>
            <a:off x="9734107" y="3732943"/>
            <a:ext cx="1828800" cy="369332"/>
          </a:xfrm>
          <a:prstGeom prst="rect">
            <a:avLst/>
          </a:prstGeom>
          <a:noFill/>
        </p:spPr>
        <p:txBody>
          <a:bodyPr wrap="square" rtlCol="0">
            <a:spAutoFit/>
          </a:bodyPr>
          <a:lstStyle/>
          <a:p>
            <a:r>
              <a:rPr lang="en-US" altLang="zh-CN" sz="1800" b="1" u="sng" kern="1200" dirty="0">
                <a:solidFill>
                  <a:schemeClr val="tx1"/>
                </a:solidFill>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NO</a:t>
            </a:r>
            <a:r>
              <a:rPr lang="en-US" altLang="zh-CN" sz="1800" b="1" kern="1200" dirty="0">
                <a:solidFill>
                  <a:schemeClr val="tx1"/>
                </a:solidFill>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  </a:t>
            </a:r>
            <a:r>
              <a:rPr lang="en-US" altLang="zh-CN" sz="1800" b="1" u="sng" kern="1200" dirty="0">
                <a:solidFill>
                  <a:schemeClr val="tx1"/>
                </a:solidFill>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PHONES</a:t>
            </a:r>
            <a:r>
              <a:rPr lang="zh-CN" altLang="en-US" sz="1800" b="1" u="sng" kern="1200" dirty="0">
                <a:solidFill>
                  <a:schemeClr val="tx1"/>
                </a:solidFill>
                <a:effectLst>
                  <a:outerShdw blurRad="38100" dist="38100" dir="2700000" algn="tl">
                    <a:srgbClr val="000000">
                      <a:alpha val="43137"/>
                    </a:srgbClr>
                  </a:outerShdw>
                </a:effectLst>
                <a:latin typeface="ADLaM Display" panose="020F0502020204030204" pitchFamily="2" charset="0"/>
                <a:cs typeface="ADLaM Display" panose="020F0502020204030204" pitchFamily="2" charset="0"/>
              </a:rPr>
              <a:t>！</a:t>
            </a:r>
          </a:p>
        </p:txBody>
      </p:sp>
      <p:sp>
        <p:nvSpPr>
          <p:cNvPr id="18" name="文本框 17">
            <a:extLst>
              <a:ext uri="{FF2B5EF4-FFF2-40B4-BE49-F238E27FC236}">
                <a16:creationId xmlns:a16="http://schemas.microsoft.com/office/drawing/2014/main" id="{75FC7293-EEAC-CF19-CFB4-A6E1AA9500C4}"/>
              </a:ext>
            </a:extLst>
          </p:cNvPr>
          <p:cNvSpPr txBox="1"/>
          <p:nvPr/>
        </p:nvSpPr>
        <p:spPr>
          <a:xfrm>
            <a:off x="2918078" y="3768713"/>
            <a:ext cx="5926787" cy="2677656"/>
          </a:xfrm>
          <a:prstGeom prst="rect">
            <a:avLst/>
          </a:prstGeom>
          <a:noFill/>
        </p:spPr>
        <p:txBody>
          <a:bodyPr wrap="square" rtlCol="0">
            <a:spAutoFit/>
          </a:bodyPr>
          <a:lstStyle/>
          <a:p>
            <a:pPr algn="ctr"/>
            <a:r>
              <a:rPr lang="zh-CN" altLang="en-US" sz="2400" b="1" dirty="0">
                <a:effectLst>
                  <a:outerShdw blurRad="38100" dist="38100" dir="2700000" algn="tl">
                    <a:srgbClr val="000000">
                      <a:alpha val="43137"/>
                    </a:srgbClr>
                  </a:outerShdw>
                </a:effectLst>
                <a:highlight>
                  <a:srgbClr val="FFFF00"/>
                </a:highlight>
                <a:latin typeface="ADLaM Display" panose="020F0502020204030204" pitchFamily="2" charset="0"/>
                <a:cs typeface="ADLaM Display" panose="020F0502020204030204" pitchFamily="2" charset="0"/>
              </a:rPr>
              <a:t>物化班</a:t>
            </a:r>
            <a:endParaRPr lang="en-US" altLang="zh-CN" sz="2400" b="1" dirty="0">
              <a:effectLst>
                <a:outerShdw blurRad="38100" dist="38100" dir="2700000" algn="tl">
                  <a:srgbClr val="000000">
                    <a:alpha val="43137"/>
                  </a:srgbClr>
                </a:outerShdw>
              </a:effectLst>
              <a:highlight>
                <a:srgbClr val="FFFF00"/>
              </a:highlight>
              <a:latin typeface="ADLaM Display" panose="020F0502020204030204" pitchFamily="2" charset="0"/>
              <a:cs typeface="ADLaM Display" panose="020F0502020204030204" pitchFamily="2" charset="0"/>
            </a:endParaRPr>
          </a:p>
          <a:p>
            <a:r>
              <a:rPr lang="zh-CN" altLang="en-US" sz="2400" b="1" dirty="0">
                <a:solidFill>
                  <a:srgbClr val="FF0000"/>
                </a:solidFill>
                <a:effectLst>
                  <a:outerShdw blurRad="38100" dist="38100" dir="2700000" algn="tl">
                    <a:srgbClr val="000000">
                      <a:alpha val="43137"/>
                    </a:srgbClr>
                  </a:outerShdw>
                </a:effectLst>
                <a:latin typeface="ADLaM Display" panose="020F0502020204030204" pitchFamily="2" charset="0"/>
                <a:cs typeface="ADLaM Display" panose="020F0502020204030204" pitchFamily="2" charset="0"/>
              </a:rPr>
              <a:t>化学</a:t>
            </a:r>
            <a:r>
              <a:rPr lang="en-US" altLang="zh-CN" sz="2400" b="1" dirty="0">
                <a:solidFill>
                  <a:srgbClr val="FF0000"/>
                </a:solidFill>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:1. </a:t>
            </a:r>
            <a:r>
              <a:rPr lang="zh-CN" altLang="en-US" sz="2400" b="1" dirty="0">
                <a:solidFill>
                  <a:srgbClr val="FF0000"/>
                </a:solidFill>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课堂点睛</a:t>
            </a:r>
            <a:r>
              <a:rPr lang="en-US" altLang="zh-CN" sz="2400" b="1" dirty="0">
                <a:solidFill>
                  <a:srgbClr val="FF0000"/>
                </a:solidFill>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a:t>
            </a:r>
            <a:r>
              <a:rPr lang="zh-CN" altLang="en-US" sz="2400" b="1" dirty="0">
                <a:solidFill>
                  <a:srgbClr val="FF0000"/>
                </a:solidFill>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元旦前做完第八单元</a:t>
            </a:r>
            <a:r>
              <a:rPr lang="en-US" altLang="zh-CN" sz="2400" b="1" dirty="0">
                <a:solidFill>
                  <a:srgbClr val="FF0000"/>
                </a:solidFill>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a:t>
            </a:r>
          </a:p>
          <a:p>
            <a:r>
              <a:rPr lang="en-US" altLang="zh-CN" sz="2400" b="1" dirty="0">
                <a:solidFill>
                  <a:srgbClr val="FF0000"/>
                </a:solidFill>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        2.</a:t>
            </a:r>
            <a:r>
              <a:rPr lang="zh-CN" altLang="en-US" sz="2400" b="1" dirty="0">
                <a:solidFill>
                  <a:srgbClr val="FF0000"/>
                </a:solidFill>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rPr>
              <a:t>带笔记本听写本</a:t>
            </a:r>
            <a:endParaRPr lang="en-US" altLang="zh-CN" sz="2400" b="1" dirty="0">
              <a:solidFill>
                <a:srgbClr val="FF0000"/>
              </a:solidFill>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endParaRPr>
          </a:p>
          <a:p>
            <a:endParaRPr lang="en-US" altLang="zh-CN" sz="2400" b="1" dirty="0">
              <a:solidFill>
                <a:srgbClr val="FF0000"/>
              </a:solidFill>
              <a:effectLst>
                <a:outerShdw blurRad="38100" dist="38100" dir="2700000" algn="tl">
                  <a:srgbClr val="000000">
                    <a:alpha val="43137"/>
                  </a:srgbClr>
                </a:outerShdw>
              </a:effectLst>
              <a:latin typeface="ADLaM Display" panose="020F0502020204030204" pitchFamily="2" charset="0"/>
              <a:ea typeface="ADLaM Display" panose="020F0502020204030204" pitchFamily="2" charset="0"/>
              <a:cs typeface="ADLaM Display" panose="020F0502020204030204" pitchFamily="2" charset="0"/>
            </a:endParaRPr>
          </a:p>
          <a:p>
            <a:r>
              <a:rPr lang="zh-CN" altLang="en-US" sz="2400" b="1" dirty="0">
                <a:solidFill>
                  <a:srgbClr val="FF0000"/>
                </a:solidFill>
                <a:latin typeface="ADLaM Display" panose="020F0502020204030204" pitchFamily="2" charset="0"/>
                <a:cs typeface="ADLaM Display" panose="020F0502020204030204" pitchFamily="2" charset="0"/>
              </a:rPr>
              <a:t>物理：</a:t>
            </a:r>
            <a:r>
              <a:rPr lang="en-US" altLang="zh-CN" sz="2400" b="1" dirty="0">
                <a:solidFill>
                  <a:srgbClr val="FF0000"/>
                </a:solidFill>
                <a:latin typeface="ADLaM Display" panose="020F0502020204030204" pitchFamily="2" charset="0"/>
                <a:ea typeface="ADLaM Display" panose="020F0502020204030204" pitchFamily="2" charset="0"/>
                <a:cs typeface="ADLaM Display" panose="020F0502020204030204" pitchFamily="2" charset="0"/>
              </a:rPr>
              <a:t>1.</a:t>
            </a:r>
            <a:r>
              <a:rPr lang="zh-CN" altLang="en-US" sz="2400" b="1" dirty="0">
                <a:solidFill>
                  <a:srgbClr val="FF0000"/>
                </a:solidFill>
                <a:latin typeface="ADLaM Display" panose="020F0502020204030204" pitchFamily="2" charset="0"/>
                <a:ea typeface="ADLaM Display" panose="020F0502020204030204" pitchFamily="2" charset="0"/>
                <a:cs typeface="ADLaM Display" panose="020F0502020204030204" pitchFamily="2" charset="0"/>
              </a:rPr>
              <a:t>中考备战</a:t>
            </a:r>
            <a:r>
              <a:rPr lang="en-US" altLang="zh-CN" sz="2400" b="1" dirty="0">
                <a:solidFill>
                  <a:srgbClr val="FF0000"/>
                </a:solidFill>
                <a:latin typeface="ADLaM Display" panose="020F0502020204030204" pitchFamily="2" charset="0"/>
                <a:ea typeface="ADLaM Display" panose="020F0502020204030204" pitchFamily="2" charset="0"/>
                <a:cs typeface="ADLaM Display" panose="020F0502020204030204" pitchFamily="2" charset="0"/>
              </a:rPr>
              <a:t>p65-66T1.3.4.5.6(</a:t>
            </a:r>
            <a:r>
              <a:rPr lang="zh-CN" altLang="en-US" sz="2400" b="1" dirty="0">
                <a:solidFill>
                  <a:srgbClr val="FF0000"/>
                </a:solidFill>
                <a:latin typeface="ADLaM Display" panose="020F0502020204030204" pitchFamily="2" charset="0"/>
                <a:ea typeface="ADLaM Display" panose="020F0502020204030204" pitchFamily="2" charset="0"/>
                <a:cs typeface="ADLaM Display" panose="020F0502020204030204" pitchFamily="2" charset="0"/>
              </a:rPr>
              <a:t>语数英班）</a:t>
            </a:r>
            <a:endParaRPr lang="en-US" altLang="zh-CN" sz="2400" b="1" dirty="0">
              <a:solidFill>
                <a:srgbClr val="FF0000"/>
              </a:solidFill>
              <a:latin typeface="ADLaM Display" panose="020F0502020204030204" pitchFamily="2" charset="0"/>
              <a:ea typeface="ADLaM Display" panose="020F0502020204030204" pitchFamily="2" charset="0"/>
              <a:cs typeface="ADLaM Display" panose="020F0502020204030204" pitchFamily="2" charset="0"/>
            </a:endParaRPr>
          </a:p>
          <a:p>
            <a:r>
              <a:rPr lang="en-US" altLang="zh-CN" sz="2400" b="1" dirty="0">
                <a:solidFill>
                  <a:srgbClr val="FF0000"/>
                </a:solidFill>
                <a:latin typeface="ADLaM Display" panose="020F0502020204030204" pitchFamily="2" charset="0"/>
                <a:ea typeface="ADLaM Display" panose="020F0502020204030204" pitchFamily="2" charset="0"/>
                <a:cs typeface="ADLaM Display" panose="020F0502020204030204" pitchFamily="2" charset="0"/>
              </a:rPr>
              <a:t>2</a:t>
            </a:r>
            <a:r>
              <a:rPr lang="zh-CN" altLang="en-US" sz="2400" b="1" dirty="0">
                <a:solidFill>
                  <a:srgbClr val="FF0000"/>
                </a:solidFill>
                <a:latin typeface="ADLaM Display" panose="020F0502020204030204" pitchFamily="2" charset="0"/>
                <a:ea typeface="ADLaM Display" panose="020F0502020204030204" pitchFamily="2" charset="0"/>
                <a:cs typeface="ADLaM Display" panose="020F0502020204030204" pitchFamily="2" charset="0"/>
              </a:rPr>
              <a:t>、中考备战</a:t>
            </a:r>
            <a:r>
              <a:rPr lang="en-US" altLang="zh-CN" sz="2400" b="1" dirty="0">
                <a:solidFill>
                  <a:srgbClr val="FF0000"/>
                </a:solidFill>
                <a:latin typeface="ADLaM Display" panose="020F0502020204030204" pitchFamily="2" charset="0"/>
                <a:ea typeface="ADLaM Display" panose="020F0502020204030204" pitchFamily="2" charset="0"/>
                <a:cs typeface="ADLaM Display" panose="020F0502020204030204" pitchFamily="2" charset="0"/>
              </a:rPr>
              <a:t>P73-81</a:t>
            </a:r>
            <a:r>
              <a:rPr lang="zh-CN" altLang="en-US" sz="2400" b="1" dirty="0">
                <a:solidFill>
                  <a:srgbClr val="FF0000"/>
                </a:solidFill>
                <a:latin typeface="ADLaM Display" panose="020F0502020204030204" pitchFamily="2" charset="0"/>
                <a:ea typeface="ADLaM Display" panose="020F0502020204030204" pitchFamily="2" charset="0"/>
                <a:cs typeface="ADLaM Display" panose="020F0502020204030204" pitchFamily="2" charset="0"/>
              </a:rPr>
              <a:t>（物化）</a:t>
            </a:r>
            <a:endParaRPr lang="en-US" altLang="zh-CN" sz="2400" b="1" dirty="0">
              <a:solidFill>
                <a:srgbClr val="FF0000"/>
              </a:solidFill>
              <a:latin typeface="ADLaM Display" panose="020F0502020204030204" pitchFamily="2" charset="0"/>
              <a:ea typeface="ADLaM Display" panose="020F0502020204030204" pitchFamily="2" charset="0"/>
              <a:cs typeface="ADLaM Display" panose="020F0502020204030204" pitchFamily="2" charset="0"/>
            </a:endParaRPr>
          </a:p>
        </p:txBody>
      </p:sp>
    </p:spTree>
    <p:extLst>
      <p:ext uri="{BB962C8B-B14F-4D97-AF65-F5344CB8AC3E}">
        <p14:creationId xmlns:p14="http://schemas.microsoft.com/office/powerpoint/2010/main" val="25403872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barn(inVertical)">
                                      <p:cBhvr>
                                        <p:cTn id="13" dur="500"/>
                                        <p:tgtEl>
                                          <p:spTgt spid="7">
                                            <p:txEl>
                                              <p:pRg st="0" end="0"/>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barn(inVertical)">
                                      <p:cBhvr>
                                        <p:cTn id="16" dur="500"/>
                                        <p:tgtEl>
                                          <p:spTgt spid="7">
                                            <p:txEl>
                                              <p:pRg st="1" end="1"/>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barn(inVertical)">
                                      <p:cBhvr>
                                        <p:cTn id="19" dur="500"/>
                                        <p:tgtEl>
                                          <p:spTgt spid="7">
                                            <p:txEl>
                                              <p:pRg st="2" end="2"/>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barn(inVertical)">
                                      <p:cBhvr>
                                        <p:cTn id="22" dur="500"/>
                                        <p:tgtEl>
                                          <p:spTgt spid="12">
                                            <p:txEl>
                                              <p:pRg st="0" end="0"/>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Effect transition="in" filter="barn(inVertical)">
                                      <p:cBhvr>
                                        <p:cTn id="25" dur="500"/>
                                        <p:tgtEl>
                                          <p:spTgt spid="14">
                                            <p:txEl>
                                              <p:pRg st="0" end="0"/>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14">
                                            <p:txEl>
                                              <p:pRg st="1" end="1"/>
                                            </p:txEl>
                                          </p:spTgt>
                                        </p:tgtEl>
                                        <p:attrNameLst>
                                          <p:attrName>style.visibility</p:attrName>
                                        </p:attrNameLst>
                                      </p:cBhvr>
                                      <p:to>
                                        <p:strVal val="visible"/>
                                      </p:to>
                                    </p:set>
                                    <p:animEffect transition="in" filter="barn(inVertical)">
                                      <p:cBhvr>
                                        <p:cTn id="28" dur="500"/>
                                        <p:tgtEl>
                                          <p:spTgt spid="14">
                                            <p:txEl>
                                              <p:pRg st="1" end="1"/>
                                            </p:txEl>
                                          </p:spTgt>
                                        </p:tgtEl>
                                      </p:cBhvr>
                                    </p:animEffect>
                                  </p:childTnLst>
                                </p:cTn>
                              </p:par>
                              <p:par>
                                <p:cTn id="29" presetID="16" presetClass="entr" presetSubtype="21" fill="hold" nodeType="withEffect">
                                  <p:stCondLst>
                                    <p:cond delay="0"/>
                                  </p:stCondLst>
                                  <p:childTnLst>
                                    <p:set>
                                      <p:cBhvr>
                                        <p:cTn id="30" dur="1" fill="hold">
                                          <p:stCondLst>
                                            <p:cond delay="0"/>
                                          </p:stCondLst>
                                        </p:cTn>
                                        <p:tgtEl>
                                          <p:spTgt spid="14">
                                            <p:txEl>
                                              <p:pRg st="2" end="2"/>
                                            </p:txEl>
                                          </p:spTgt>
                                        </p:tgtEl>
                                        <p:attrNameLst>
                                          <p:attrName>style.visibility</p:attrName>
                                        </p:attrNameLst>
                                      </p:cBhvr>
                                      <p:to>
                                        <p:strVal val="visible"/>
                                      </p:to>
                                    </p:set>
                                    <p:animEffect transition="in" filter="barn(inVertical)">
                                      <p:cBhvr>
                                        <p:cTn id="31" dur="500"/>
                                        <p:tgtEl>
                                          <p:spTgt spid="14">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randombar(horizontal)">
                                      <p:cBhvr>
                                        <p:cTn id="36" dur="500"/>
                                        <p:tgtEl>
                                          <p:spTgt spid="2"/>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18">
                                            <p:txEl>
                                              <p:pRg st="0" end="0"/>
                                            </p:txEl>
                                          </p:spTgt>
                                        </p:tgtEl>
                                        <p:attrNameLst>
                                          <p:attrName>style.visibility</p:attrName>
                                        </p:attrNameLst>
                                      </p:cBhvr>
                                      <p:to>
                                        <p:strVal val="visible"/>
                                      </p:to>
                                    </p:set>
                                    <p:anim calcmode="lin" valueType="num">
                                      <p:cBhvr>
                                        <p:cTn id="41" dur="10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42" dur="1000" fill="hold"/>
                                        <p:tgtEl>
                                          <p:spTgt spid="18">
                                            <p:txEl>
                                              <p:pRg st="0" end="0"/>
                                            </p:txEl>
                                          </p:spTgt>
                                        </p:tgtEl>
                                        <p:attrNameLst>
                                          <p:attrName>ppt_h</p:attrName>
                                        </p:attrNameLst>
                                      </p:cBhvr>
                                      <p:tavLst>
                                        <p:tav tm="0">
                                          <p:val>
                                            <p:fltVal val="0"/>
                                          </p:val>
                                        </p:tav>
                                        <p:tav tm="100000">
                                          <p:val>
                                            <p:strVal val="#ppt_h"/>
                                          </p:val>
                                        </p:tav>
                                      </p:tavLst>
                                    </p:anim>
                                    <p:anim calcmode="lin" valueType="num">
                                      <p:cBhvr>
                                        <p:cTn id="43" dur="1000" fill="hold"/>
                                        <p:tgtEl>
                                          <p:spTgt spid="18">
                                            <p:txEl>
                                              <p:pRg st="0" end="0"/>
                                            </p:txEl>
                                          </p:spTgt>
                                        </p:tgtEl>
                                        <p:attrNameLst>
                                          <p:attrName>style.rotation</p:attrName>
                                        </p:attrNameLst>
                                      </p:cBhvr>
                                      <p:tavLst>
                                        <p:tav tm="0">
                                          <p:val>
                                            <p:fltVal val="90"/>
                                          </p:val>
                                        </p:tav>
                                        <p:tav tm="100000">
                                          <p:val>
                                            <p:fltVal val="0"/>
                                          </p:val>
                                        </p:tav>
                                      </p:tavLst>
                                    </p:anim>
                                    <p:animEffect transition="in" filter="fade">
                                      <p:cBhvr>
                                        <p:cTn id="44" dur="1000"/>
                                        <p:tgtEl>
                                          <p:spTgt spid="18">
                                            <p:txEl>
                                              <p:pRg st="0" end="0"/>
                                            </p:txEl>
                                          </p:spTgt>
                                        </p:tgtEl>
                                      </p:cBhvr>
                                    </p:animEffect>
                                  </p:childTnLst>
                                </p:cTn>
                              </p:par>
                              <p:par>
                                <p:cTn id="45" presetID="31" presetClass="entr" presetSubtype="0" fill="hold" grpId="0" nodeType="withEffect">
                                  <p:stCondLst>
                                    <p:cond delay="0"/>
                                  </p:stCondLst>
                                  <p:childTnLst>
                                    <p:set>
                                      <p:cBhvr>
                                        <p:cTn id="46" dur="1" fill="hold">
                                          <p:stCondLst>
                                            <p:cond delay="0"/>
                                          </p:stCondLst>
                                        </p:cTn>
                                        <p:tgtEl>
                                          <p:spTgt spid="18">
                                            <p:txEl>
                                              <p:pRg st="1" end="1"/>
                                            </p:txEl>
                                          </p:spTgt>
                                        </p:tgtEl>
                                        <p:attrNameLst>
                                          <p:attrName>style.visibility</p:attrName>
                                        </p:attrNameLst>
                                      </p:cBhvr>
                                      <p:to>
                                        <p:strVal val="visible"/>
                                      </p:to>
                                    </p:set>
                                    <p:anim calcmode="lin" valueType="num">
                                      <p:cBhvr>
                                        <p:cTn id="47" dur="1000" fill="hold"/>
                                        <p:tgtEl>
                                          <p:spTgt spid="18">
                                            <p:txEl>
                                              <p:pRg st="1" end="1"/>
                                            </p:txEl>
                                          </p:spTgt>
                                        </p:tgtEl>
                                        <p:attrNameLst>
                                          <p:attrName>ppt_w</p:attrName>
                                        </p:attrNameLst>
                                      </p:cBhvr>
                                      <p:tavLst>
                                        <p:tav tm="0">
                                          <p:val>
                                            <p:fltVal val="0"/>
                                          </p:val>
                                        </p:tav>
                                        <p:tav tm="100000">
                                          <p:val>
                                            <p:strVal val="#ppt_w"/>
                                          </p:val>
                                        </p:tav>
                                      </p:tavLst>
                                    </p:anim>
                                    <p:anim calcmode="lin" valueType="num">
                                      <p:cBhvr>
                                        <p:cTn id="48" dur="1000" fill="hold"/>
                                        <p:tgtEl>
                                          <p:spTgt spid="18">
                                            <p:txEl>
                                              <p:pRg st="1" end="1"/>
                                            </p:txEl>
                                          </p:spTgt>
                                        </p:tgtEl>
                                        <p:attrNameLst>
                                          <p:attrName>ppt_h</p:attrName>
                                        </p:attrNameLst>
                                      </p:cBhvr>
                                      <p:tavLst>
                                        <p:tav tm="0">
                                          <p:val>
                                            <p:fltVal val="0"/>
                                          </p:val>
                                        </p:tav>
                                        <p:tav tm="100000">
                                          <p:val>
                                            <p:strVal val="#ppt_h"/>
                                          </p:val>
                                        </p:tav>
                                      </p:tavLst>
                                    </p:anim>
                                    <p:anim calcmode="lin" valueType="num">
                                      <p:cBhvr>
                                        <p:cTn id="49" dur="1000" fill="hold"/>
                                        <p:tgtEl>
                                          <p:spTgt spid="18">
                                            <p:txEl>
                                              <p:pRg st="1" end="1"/>
                                            </p:txEl>
                                          </p:spTgt>
                                        </p:tgtEl>
                                        <p:attrNameLst>
                                          <p:attrName>style.rotation</p:attrName>
                                        </p:attrNameLst>
                                      </p:cBhvr>
                                      <p:tavLst>
                                        <p:tav tm="0">
                                          <p:val>
                                            <p:fltVal val="90"/>
                                          </p:val>
                                        </p:tav>
                                        <p:tav tm="100000">
                                          <p:val>
                                            <p:fltVal val="0"/>
                                          </p:val>
                                        </p:tav>
                                      </p:tavLst>
                                    </p:anim>
                                    <p:animEffect transition="in" filter="fade">
                                      <p:cBhvr>
                                        <p:cTn id="50" dur="1000"/>
                                        <p:tgtEl>
                                          <p:spTgt spid="18">
                                            <p:txEl>
                                              <p:pRg st="1" end="1"/>
                                            </p:txEl>
                                          </p:spTgt>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18">
                                            <p:txEl>
                                              <p:pRg st="4" end="4"/>
                                            </p:txEl>
                                          </p:spTgt>
                                        </p:tgtEl>
                                        <p:attrNameLst>
                                          <p:attrName>style.visibility</p:attrName>
                                        </p:attrNameLst>
                                      </p:cBhvr>
                                      <p:to>
                                        <p:strVal val="visible"/>
                                      </p:to>
                                    </p:set>
                                    <p:anim calcmode="lin" valueType="num">
                                      <p:cBhvr>
                                        <p:cTn id="53" dur="1000" fill="hold"/>
                                        <p:tgtEl>
                                          <p:spTgt spid="18">
                                            <p:txEl>
                                              <p:pRg st="4" end="4"/>
                                            </p:txEl>
                                          </p:spTgt>
                                        </p:tgtEl>
                                        <p:attrNameLst>
                                          <p:attrName>ppt_w</p:attrName>
                                        </p:attrNameLst>
                                      </p:cBhvr>
                                      <p:tavLst>
                                        <p:tav tm="0">
                                          <p:val>
                                            <p:fltVal val="0"/>
                                          </p:val>
                                        </p:tav>
                                        <p:tav tm="100000">
                                          <p:val>
                                            <p:strVal val="#ppt_w"/>
                                          </p:val>
                                        </p:tav>
                                      </p:tavLst>
                                    </p:anim>
                                    <p:anim calcmode="lin" valueType="num">
                                      <p:cBhvr>
                                        <p:cTn id="54" dur="1000" fill="hold"/>
                                        <p:tgtEl>
                                          <p:spTgt spid="18">
                                            <p:txEl>
                                              <p:pRg st="4" end="4"/>
                                            </p:txEl>
                                          </p:spTgt>
                                        </p:tgtEl>
                                        <p:attrNameLst>
                                          <p:attrName>ppt_h</p:attrName>
                                        </p:attrNameLst>
                                      </p:cBhvr>
                                      <p:tavLst>
                                        <p:tav tm="0">
                                          <p:val>
                                            <p:fltVal val="0"/>
                                          </p:val>
                                        </p:tav>
                                        <p:tav tm="100000">
                                          <p:val>
                                            <p:strVal val="#ppt_h"/>
                                          </p:val>
                                        </p:tav>
                                      </p:tavLst>
                                    </p:anim>
                                    <p:anim calcmode="lin" valueType="num">
                                      <p:cBhvr>
                                        <p:cTn id="55" dur="1000" fill="hold"/>
                                        <p:tgtEl>
                                          <p:spTgt spid="18">
                                            <p:txEl>
                                              <p:pRg st="4" end="4"/>
                                            </p:txEl>
                                          </p:spTgt>
                                        </p:tgtEl>
                                        <p:attrNameLst>
                                          <p:attrName>style.rotation</p:attrName>
                                        </p:attrNameLst>
                                      </p:cBhvr>
                                      <p:tavLst>
                                        <p:tav tm="0">
                                          <p:val>
                                            <p:fltVal val="90"/>
                                          </p:val>
                                        </p:tav>
                                        <p:tav tm="100000">
                                          <p:val>
                                            <p:fltVal val="0"/>
                                          </p:val>
                                        </p:tav>
                                      </p:tavLst>
                                    </p:anim>
                                    <p:animEffect transition="in" filter="fade">
                                      <p:cBhvr>
                                        <p:cTn id="56" dur="1000"/>
                                        <p:tgtEl>
                                          <p:spTgt spid="18">
                                            <p:txEl>
                                              <p:pRg st="4" end="4"/>
                                            </p:txEl>
                                          </p:spTgt>
                                        </p:tgtEl>
                                      </p:cBhvr>
                                    </p:animEffect>
                                  </p:childTnLst>
                                </p:cTn>
                              </p:par>
                              <p:par>
                                <p:cTn id="57" presetID="31" presetClass="entr" presetSubtype="0" fill="hold" grpId="0" nodeType="withEffect">
                                  <p:stCondLst>
                                    <p:cond delay="0"/>
                                  </p:stCondLst>
                                  <p:childTnLst>
                                    <p:set>
                                      <p:cBhvr>
                                        <p:cTn id="58" dur="1" fill="hold">
                                          <p:stCondLst>
                                            <p:cond delay="0"/>
                                          </p:stCondLst>
                                        </p:cTn>
                                        <p:tgtEl>
                                          <p:spTgt spid="18">
                                            <p:txEl>
                                              <p:pRg st="5" end="5"/>
                                            </p:txEl>
                                          </p:spTgt>
                                        </p:tgtEl>
                                        <p:attrNameLst>
                                          <p:attrName>style.visibility</p:attrName>
                                        </p:attrNameLst>
                                      </p:cBhvr>
                                      <p:to>
                                        <p:strVal val="visible"/>
                                      </p:to>
                                    </p:set>
                                    <p:anim calcmode="lin" valueType="num">
                                      <p:cBhvr>
                                        <p:cTn id="59" dur="1000" fill="hold"/>
                                        <p:tgtEl>
                                          <p:spTgt spid="18">
                                            <p:txEl>
                                              <p:pRg st="5" end="5"/>
                                            </p:txEl>
                                          </p:spTgt>
                                        </p:tgtEl>
                                        <p:attrNameLst>
                                          <p:attrName>ppt_w</p:attrName>
                                        </p:attrNameLst>
                                      </p:cBhvr>
                                      <p:tavLst>
                                        <p:tav tm="0">
                                          <p:val>
                                            <p:fltVal val="0"/>
                                          </p:val>
                                        </p:tav>
                                        <p:tav tm="100000">
                                          <p:val>
                                            <p:strVal val="#ppt_w"/>
                                          </p:val>
                                        </p:tav>
                                      </p:tavLst>
                                    </p:anim>
                                    <p:anim calcmode="lin" valueType="num">
                                      <p:cBhvr>
                                        <p:cTn id="60" dur="1000" fill="hold"/>
                                        <p:tgtEl>
                                          <p:spTgt spid="18">
                                            <p:txEl>
                                              <p:pRg st="5" end="5"/>
                                            </p:txEl>
                                          </p:spTgt>
                                        </p:tgtEl>
                                        <p:attrNameLst>
                                          <p:attrName>ppt_h</p:attrName>
                                        </p:attrNameLst>
                                      </p:cBhvr>
                                      <p:tavLst>
                                        <p:tav tm="0">
                                          <p:val>
                                            <p:fltVal val="0"/>
                                          </p:val>
                                        </p:tav>
                                        <p:tav tm="100000">
                                          <p:val>
                                            <p:strVal val="#ppt_h"/>
                                          </p:val>
                                        </p:tav>
                                      </p:tavLst>
                                    </p:anim>
                                    <p:anim calcmode="lin" valueType="num">
                                      <p:cBhvr>
                                        <p:cTn id="61" dur="1000" fill="hold"/>
                                        <p:tgtEl>
                                          <p:spTgt spid="18">
                                            <p:txEl>
                                              <p:pRg st="5" end="5"/>
                                            </p:txEl>
                                          </p:spTgt>
                                        </p:tgtEl>
                                        <p:attrNameLst>
                                          <p:attrName>style.rotation</p:attrName>
                                        </p:attrNameLst>
                                      </p:cBhvr>
                                      <p:tavLst>
                                        <p:tav tm="0">
                                          <p:val>
                                            <p:fltVal val="90"/>
                                          </p:val>
                                        </p:tav>
                                        <p:tav tm="100000">
                                          <p:val>
                                            <p:fltVal val="0"/>
                                          </p:val>
                                        </p:tav>
                                      </p:tavLst>
                                    </p:anim>
                                    <p:animEffect transition="in" filter="fade">
                                      <p:cBhvr>
                                        <p:cTn id="62" dur="1000"/>
                                        <p:tgtEl>
                                          <p:spTgt spid="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4056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9113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6D3070BB-D26C-E15E-EBDD-43BF3B6865D7}"/>
              </a:ext>
            </a:extLst>
          </p:cNvPr>
          <p:cNvSpPr txBox="1"/>
          <p:nvPr/>
        </p:nvSpPr>
        <p:spPr>
          <a:xfrm>
            <a:off x="4602037" y="2512814"/>
            <a:ext cx="6095114" cy="369332"/>
          </a:xfrm>
          <a:prstGeom prst="rect">
            <a:avLst/>
          </a:prstGeom>
          <a:noFill/>
        </p:spPr>
        <p:txBody>
          <a:bodyPr wrap="square">
            <a:spAutoFit/>
          </a:bodyPr>
          <a:lstStyle/>
          <a:p>
            <a:r>
              <a:rPr lang="zh-CN" altLang="en-US" dirty="0"/>
              <a:t>darn cloud computing</a:t>
            </a:r>
            <a:r>
              <a:rPr lang="en-US" altLang="zh-CN" dirty="0"/>
              <a:t>/</a:t>
            </a:r>
            <a:endParaRPr lang="zh-CN" altLang="en-US" dirty="0"/>
          </a:p>
        </p:txBody>
      </p:sp>
    </p:spTree>
    <p:extLst>
      <p:ext uri="{BB962C8B-B14F-4D97-AF65-F5344CB8AC3E}">
        <p14:creationId xmlns:p14="http://schemas.microsoft.com/office/powerpoint/2010/main" val="39661068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DcyYjFkODM3OTU3ZTRmNGI1NTVkNDg2MDcyOWM2MmMifQ=="/>
</p:tagLst>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 主题​​">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17696</TotalTime>
  <Words>190</Words>
  <Application>Microsoft Office PowerPoint</Application>
  <PresentationFormat>宽屏</PresentationFormat>
  <Paragraphs>27</Paragraphs>
  <Slides>5</Slides>
  <Notes>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5</vt:i4>
      </vt:variant>
    </vt:vector>
  </HeadingPairs>
  <TitlesOfParts>
    <vt:vector size="12" baseType="lpstr">
      <vt:lpstr>等线</vt:lpstr>
      <vt:lpstr>ADLaM Display</vt:lpstr>
      <vt:lpstr>Aptos</vt:lpstr>
      <vt:lpstr>Aptos Display</vt:lpstr>
      <vt:lpstr>Arial</vt:lpstr>
      <vt:lpstr>Cambria Math</vt:lpstr>
      <vt:lpstr>Office Theme</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dc:creator>
  <cp:lastModifiedBy>11 11</cp:lastModifiedBy>
  <cp:revision>423</cp:revision>
  <dcterms:created xsi:type="dcterms:W3CDTF">2025-09-01T08:20:00Z</dcterms:created>
  <dcterms:modified xsi:type="dcterms:W3CDTF">2025-12-30T10:37:41Z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416CD012FBF44691AAF23A499B16B1EE_12</vt:lpwstr>
  </property>
  <property fmtid="{D5CDD505-2E9C-101B-9397-08002B2CF9AE}" pid="3" name="KSOProductBuildVer">
    <vt:lpwstr>2052-12.1.0.18276</vt:lpwstr>
  </property>
</Properties>
</file>