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56" autoAdjust="0"/>
  </p:normalViewPr>
  <p:slideViewPr>
    <p:cSldViewPr snapToGrid="0">
      <p:cViewPr varScale="1">
        <p:scale>
          <a:sx n="75" d="100"/>
          <a:sy n="75" d="100"/>
        </p:scale>
        <p:origin x="799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1898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班（  </a:t>
            </a:r>
            <a:r>
              <a:rPr lang="en-US" altLang="zh-CN" sz="3600" dirty="0">
                <a:highlight>
                  <a:srgbClr val="FFFF00"/>
                </a:highlight>
              </a:rPr>
              <a:t>9</a:t>
            </a:r>
            <a:r>
              <a:rPr lang="zh-CN" altLang="en-US" sz="3600" dirty="0">
                <a:highlight>
                  <a:srgbClr val="FFFF00"/>
                </a:highlight>
              </a:rPr>
              <a:t>月</a:t>
            </a:r>
            <a:r>
              <a:rPr lang="en-US" altLang="zh-CN" sz="3600" dirty="0">
                <a:highlight>
                  <a:srgbClr val="FFFF00"/>
                </a:highlight>
              </a:rPr>
              <a:t>/ 25</a:t>
            </a:r>
            <a:r>
              <a:rPr lang="zh-CN" altLang="en-US" sz="3600" dirty="0">
                <a:highlight>
                  <a:srgbClr val="FFFF00"/>
                </a:highlight>
              </a:rPr>
              <a:t>日</a:t>
            </a:r>
            <a:r>
              <a:rPr lang="zh-CN" altLang="en-US" sz="3600" dirty="0"/>
              <a:t>）作业登记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0568" y="919678"/>
            <a:ext cx="1219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、同步我的叔叔于勒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、背四首古诗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、数学同步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P31T6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P32T8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P37T6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P38T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中考链接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、卷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U3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U123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单词默一遍写汉语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、节日作文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、周末愉快（来自老师的祝福）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38t8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没上课 没有作业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、三天内完成填空卷（周末收）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CN" sz="2400" b="1" dirty="0"/>
          </a:p>
          <a:p>
            <a:endParaRPr lang="en-US" altLang="zh-CN" sz="2400" b="1" dirty="0"/>
          </a:p>
          <a:p>
            <a:r>
              <a:rPr lang="en-US" altLang="zh-CN" sz="2400" b="1" dirty="0"/>
              <a:t>~~~~~~~~~~~~~~~~~~~~~~~~~~~~~~~~~~~~~~~~~~~~~~~~~~~~~~~~~~~~~~~~~~~~~~~~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59662" y="1884460"/>
            <a:ext cx="3088872" cy="3088872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9" y="5246276"/>
            <a:ext cx="2562640" cy="1482311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01469" y="4176802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AE1B77B-6BC1-A330-A2A4-7B38C31E54BF}"/>
              </a:ext>
            </a:extLst>
          </p:cNvPr>
          <p:cNvSpPr txBox="1"/>
          <p:nvPr/>
        </p:nvSpPr>
        <p:spPr>
          <a:xfrm>
            <a:off x="-20231" y="6728587"/>
            <a:ext cx="1828800" cy="1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63.beimokj.com</a:t>
            </a:r>
            <a:endParaRPr lang="zh-CN" altLang="en-US" sz="3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1471</TotalTime>
  <Words>113</Words>
  <Application>Microsoft Office PowerPoint</Application>
  <PresentationFormat>宽屏</PresentationFormat>
  <Paragraphs>17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155</cp:revision>
  <dcterms:created xsi:type="dcterms:W3CDTF">2025-09-01T08:20:00Z</dcterms:created>
  <dcterms:modified xsi:type="dcterms:W3CDTF">2025-09-26T11:33:57Z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